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97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0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600CE-8573-4A50-B855-3A955A43DFD7}" type="datetimeFigureOut">
              <a:rPr lang="ru-RU" smtClean="0"/>
              <a:t>12.04.2013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4EFB297F-CF8E-4795-98E2-999B7CF8C74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600CE-8573-4A50-B855-3A955A43DFD7}" type="datetimeFigureOut">
              <a:rPr lang="ru-RU" smtClean="0"/>
              <a:t>12.04.2013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B297F-CF8E-4795-98E2-999B7CF8C74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600CE-8573-4A50-B855-3A955A43DFD7}" type="datetimeFigureOut">
              <a:rPr lang="ru-RU" smtClean="0"/>
              <a:t>12.04.2013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B297F-CF8E-4795-98E2-999B7CF8C74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600CE-8573-4A50-B855-3A955A43DFD7}" type="datetimeFigureOut">
              <a:rPr lang="ru-RU" smtClean="0"/>
              <a:t>12.04.2013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4EFB297F-CF8E-4795-98E2-999B7CF8C74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600CE-8573-4A50-B855-3A955A43DFD7}" type="datetimeFigureOut">
              <a:rPr lang="ru-RU" smtClean="0"/>
              <a:t>12.04.2013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B297F-CF8E-4795-98E2-999B7CF8C74D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600CE-8573-4A50-B855-3A955A43DFD7}" type="datetimeFigureOut">
              <a:rPr lang="ru-RU" smtClean="0"/>
              <a:t>12.04.2013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B297F-CF8E-4795-98E2-999B7CF8C74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600CE-8573-4A50-B855-3A955A43DFD7}" type="datetimeFigureOut">
              <a:rPr lang="ru-RU" smtClean="0"/>
              <a:t>12.04.2013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4EFB297F-CF8E-4795-98E2-999B7CF8C74D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600CE-8573-4A50-B855-3A955A43DFD7}" type="datetimeFigureOut">
              <a:rPr lang="ru-RU" smtClean="0"/>
              <a:t>12.04.2013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B297F-CF8E-4795-98E2-999B7CF8C74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600CE-8573-4A50-B855-3A955A43DFD7}" type="datetimeFigureOut">
              <a:rPr lang="ru-RU" smtClean="0"/>
              <a:t>12.04.2013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B297F-CF8E-4795-98E2-999B7CF8C74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600CE-8573-4A50-B855-3A955A43DFD7}" type="datetimeFigureOut">
              <a:rPr lang="ru-RU" smtClean="0"/>
              <a:t>12.04.2013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B297F-CF8E-4795-98E2-999B7CF8C74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600CE-8573-4A50-B855-3A955A43DFD7}" type="datetimeFigureOut">
              <a:rPr lang="ru-RU" smtClean="0"/>
              <a:t>12.04.2013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B297F-CF8E-4795-98E2-999B7CF8C74D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E29600CE-8573-4A50-B855-3A955A43DFD7}" type="datetimeFigureOut">
              <a:rPr lang="ru-RU" smtClean="0"/>
              <a:t>12.04.2013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4EFB297F-CF8E-4795-98E2-999B7CF8C74D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714357"/>
            <a:ext cx="7772400" cy="714379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2_G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62" y="1000108"/>
            <a:ext cx="3744924" cy="2643205"/>
          </a:xfrm>
          <a:prstGeom prst="rect">
            <a:avLst/>
          </a:prstGeom>
        </p:spPr>
      </p:pic>
      <p:pic>
        <p:nvPicPr>
          <p:cNvPr id="5" name="Рисунок 4" descr="8_G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3504" y="3786190"/>
            <a:ext cx="3143272" cy="2428892"/>
          </a:xfrm>
          <a:prstGeom prst="rect">
            <a:avLst/>
          </a:prstGeom>
        </p:spPr>
      </p:pic>
    </p:spTree>
  </p:cSld>
  <p:clrMapOvr>
    <a:masterClrMapping/>
  </p:clrMapOvr>
  <p:transition advTm="5523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c1a14f6a88c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00100" y="928670"/>
            <a:ext cx="7000924" cy="5197493"/>
          </a:xfrm>
        </p:spPr>
      </p:pic>
    </p:spTree>
  </p:cSld>
  <p:clrMapOvr>
    <a:masterClrMapping/>
  </p:clrMapOvr>
  <p:transition advTm="3260"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dddf02ceb48dde72baa6465ae6d96d8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42976" y="1071546"/>
            <a:ext cx="7000924" cy="5054617"/>
          </a:xfrm>
        </p:spPr>
      </p:pic>
    </p:spTree>
  </p:cSld>
  <p:clrMapOvr>
    <a:masterClrMapping/>
  </p:clrMapOvr>
  <p:transition advTm="3135">
    <p:wipe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 (1)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0034" y="357166"/>
            <a:ext cx="3786214" cy="2928958"/>
          </a:xfrm>
        </p:spPr>
      </p:pic>
      <p:pic>
        <p:nvPicPr>
          <p:cNvPr id="5" name="Рисунок 4" descr="i (5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6314" y="3429000"/>
            <a:ext cx="3929090" cy="2786082"/>
          </a:xfrm>
          <a:prstGeom prst="rect">
            <a:avLst/>
          </a:prstGeom>
        </p:spPr>
      </p:pic>
      <p:pic>
        <p:nvPicPr>
          <p:cNvPr id="6" name="Рисунок 5" descr="i (3)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57884" y="428604"/>
            <a:ext cx="2883728" cy="1785950"/>
          </a:xfrm>
          <a:prstGeom prst="rect">
            <a:avLst/>
          </a:prstGeom>
        </p:spPr>
      </p:pic>
      <p:pic>
        <p:nvPicPr>
          <p:cNvPr id="7" name="Рисунок 6" descr="i (4)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85852" y="4429132"/>
            <a:ext cx="2428892" cy="1785940"/>
          </a:xfrm>
          <a:prstGeom prst="rect">
            <a:avLst/>
          </a:prstGeom>
        </p:spPr>
      </p:pic>
    </p:spTree>
  </p:cSld>
  <p:clrMapOvr>
    <a:masterClrMapping/>
  </p:clrMapOvr>
  <p:transition advTm="2761">
    <p:wipe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 (7)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14348" y="357166"/>
            <a:ext cx="4286280" cy="3143272"/>
          </a:xfrm>
        </p:spPr>
      </p:pic>
      <p:pic>
        <p:nvPicPr>
          <p:cNvPr id="5" name="Рисунок 4" descr="ledohod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29190" y="3643314"/>
            <a:ext cx="3643338" cy="2714644"/>
          </a:xfrm>
          <a:prstGeom prst="rect">
            <a:avLst/>
          </a:prstGeom>
        </p:spPr>
      </p:pic>
    </p:spTree>
  </p:cSld>
  <p:clrMapOvr>
    <a:masterClrMapping/>
  </p:clrMapOvr>
  <p:transition advTm="3245"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 (10)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28662" y="428604"/>
            <a:ext cx="3714776" cy="2786082"/>
          </a:xfrm>
        </p:spPr>
      </p:pic>
      <p:pic>
        <p:nvPicPr>
          <p:cNvPr id="5" name="Рисунок 4" descr="skvorcy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29190" y="1571612"/>
            <a:ext cx="3429024" cy="4371998"/>
          </a:xfrm>
          <a:prstGeom prst="rect">
            <a:avLst/>
          </a:prstGeom>
        </p:spPr>
      </p:pic>
    </p:spTree>
  </p:cSld>
  <p:clrMapOvr>
    <a:masterClrMapping/>
  </p:clrMapOvr>
  <p:transition advTm="3042">
    <p:wipe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природа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00101" y="1000108"/>
            <a:ext cx="7143800" cy="5126055"/>
          </a:xfrm>
        </p:spPr>
      </p:pic>
    </p:spTree>
  </p:cSld>
  <p:clrMapOvr>
    <a:masterClrMapping/>
  </p:clrMapOvr>
  <p:transition advTm="2996">
    <p:wipe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подснежники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214290"/>
            <a:ext cx="5214974" cy="4000528"/>
          </a:xfrm>
        </p:spPr>
      </p:pic>
      <p:pic>
        <p:nvPicPr>
          <p:cNvPr id="5" name="Рисунок 4" descr="13500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6314" y="3071810"/>
            <a:ext cx="4000528" cy="3214686"/>
          </a:xfrm>
          <a:prstGeom prst="rect">
            <a:avLst/>
          </a:prstGeom>
        </p:spPr>
      </p:pic>
    </p:spTree>
  </p:cSld>
  <p:clrMapOvr>
    <a:masterClrMapping/>
  </p:clrMapOvr>
  <p:transition advTm="3073">
    <p:wedg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71396891_0_16d9f_5f3d31a0_XL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2910" y="1000108"/>
            <a:ext cx="7929617" cy="5126055"/>
          </a:xfrm>
        </p:spPr>
      </p:pic>
    </p:spTree>
  </p:cSld>
  <p:clrMapOvr>
    <a:masterClrMapping/>
  </p:clrMapOvr>
  <p:transition advTm="3057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i (18)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71472" y="285728"/>
            <a:ext cx="3643338" cy="3286148"/>
          </a:xfrm>
        </p:spPr>
      </p:pic>
      <p:pic>
        <p:nvPicPr>
          <p:cNvPr id="7" name="Рисунок 6" descr="павлиний глаз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29190" y="2928934"/>
            <a:ext cx="3857652" cy="3071834"/>
          </a:xfrm>
          <a:prstGeom prst="rect">
            <a:avLst/>
          </a:prstGeom>
        </p:spPr>
      </p:pic>
    </p:spTree>
  </p:cSld>
  <p:clrMapOvr>
    <a:masterClrMapping/>
  </p:clrMapOvr>
  <p:transition advTm="2980"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 (17)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5720" y="428604"/>
            <a:ext cx="4786346" cy="4071966"/>
          </a:xfrm>
        </p:spPr>
      </p:pic>
      <p:pic>
        <p:nvPicPr>
          <p:cNvPr id="5" name="Рисунок 4" descr="i (19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3504" y="3357562"/>
            <a:ext cx="3786214" cy="3286148"/>
          </a:xfrm>
          <a:prstGeom prst="rect">
            <a:avLst/>
          </a:prstGeom>
        </p:spPr>
      </p:pic>
    </p:spTree>
  </p:cSld>
  <p:clrMapOvr>
    <a:masterClrMapping/>
  </p:clrMapOvr>
  <p:transition advTm="2714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207ff45cfb19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42976" y="1142984"/>
            <a:ext cx="6929486" cy="4786346"/>
          </a:xfrm>
        </p:spPr>
      </p:pic>
    </p:spTree>
  </p:cSld>
  <p:clrMapOvr>
    <a:masterClrMapping/>
  </p:clrMapOvr>
  <p:transition advTm="3494">
    <p:wipe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17_Ga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14348" y="1071546"/>
            <a:ext cx="3195649" cy="2428892"/>
          </a:xfrm>
        </p:spPr>
      </p:pic>
      <p:pic>
        <p:nvPicPr>
          <p:cNvPr id="5" name="Рисунок 4" descr="i (20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3570" y="1071546"/>
            <a:ext cx="2786082" cy="2428892"/>
          </a:xfrm>
          <a:prstGeom prst="rect">
            <a:avLst/>
          </a:prstGeom>
        </p:spPr>
      </p:pic>
      <p:pic>
        <p:nvPicPr>
          <p:cNvPr id="6" name="Рисунок 5" descr="i (21)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14612" y="3857628"/>
            <a:ext cx="3929090" cy="2643206"/>
          </a:xfrm>
          <a:prstGeom prst="rect">
            <a:avLst/>
          </a:prstGeom>
        </p:spPr>
      </p:pic>
    </p:spTree>
  </p:cSld>
  <p:clrMapOvr>
    <a:masterClrMapping/>
  </p:clrMapOvr>
  <p:transition advTm="3261"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588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42976" y="1071546"/>
            <a:ext cx="7000923" cy="5054617"/>
          </a:xfrm>
        </p:spPr>
      </p:pic>
    </p:spTree>
  </p:cSld>
  <p:clrMapOvr>
    <a:masterClrMapping/>
  </p:clrMapOvr>
  <p:transition advTm="3447">
    <p:wipe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274262-n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28662" y="714356"/>
            <a:ext cx="7072362" cy="5143536"/>
          </a:xfrm>
        </p:spPr>
      </p:pic>
    </p:spTree>
  </p:cSld>
  <p:clrMapOvr>
    <a:masterClrMapping/>
  </p:clrMapOvr>
  <p:transition advTm="3230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71100319_spring_0008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14414" y="714356"/>
            <a:ext cx="7143800" cy="5500725"/>
          </a:xfrm>
        </p:spPr>
      </p:pic>
    </p:spTree>
  </p:cSld>
  <p:clrMapOvr>
    <a:masterClrMapping/>
  </p:clrMapOvr>
  <p:transition advTm="3151"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53650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00101" y="857232"/>
            <a:ext cx="6949484" cy="5268931"/>
          </a:xfrm>
        </p:spPr>
      </p:pic>
    </p:spTree>
  </p:cSld>
  <p:clrMapOvr>
    <a:masterClrMapping/>
  </p:clrMapOvr>
  <p:transition advTm="3354"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117520010-020-Mat-i-machekha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57224" y="642918"/>
            <a:ext cx="7358113" cy="5483245"/>
          </a:xfrm>
        </p:spPr>
      </p:pic>
    </p:spTree>
  </p:cSld>
  <p:clrMapOvr>
    <a:masterClrMapping/>
  </p:clrMapOvr>
  <p:transition advTm="3073">
    <p:cut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57815497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57224" y="642918"/>
            <a:ext cx="3571900" cy="2786082"/>
          </a:xfrm>
        </p:spPr>
      </p:pic>
      <p:pic>
        <p:nvPicPr>
          <p:cNvPr id="5" name="Рисунок 4" descr="99433611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2066" y="3429000"/>
            <a:ext cx="3429024" cy="2928958"/>
          </a:xfrm>
          <a:prstGeom prst="rect">
            <a:avLst/>
          </a:prstGeom>
        </p:spPr>
      </p:pic>
    </p:spTree>
  </p:cSld>
  <p:clrMapOvr>
    <a:masterClrMapping/>
  </p:clrMapOvr>
  <p:transition advTm="3276"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1331093520_nature_seasons_spring__006096_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71538" y="857232"/>
            <a:ext cx="7215237" cy="5268931"/>
          </a:xfrm>
        </p:spPr>
      </p:pic>
    </p:spTree>
  </p:cSld>
  <p:clrMapOvr>
    <a:masterClrMapping/>
  </p:clrMapOvr>
  <p:transition advTm="3261">
    <p:wip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32</TotalTime>
  <Words>0</Words>
  <Application>Microsoft Office PowerPoint</Application>
  <PresentationFormat>Экран (4:3)</PresentationFormat>
  <Paragraphs>0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колокольч</dc:creator>
  <cp:lastModifiedBy>колокольч</cp:lastModifiedBy>
  <cp:revision>1</cp:revision>
  <dcterms:created xsi:type="dcterms:W3CDTF">2013-04-12T10:22:53Z</dcterms:created>
  <dcterms:modified xsi:type="dcterms:W3CDTF">2013-04-12T10:55:27Z</dcterms:modified>
</cp:coreProperties>
</file>